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85" r:id="rId2"/>
    <p:sldId id="257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306" r:id="rId11"/>
    <p:sldId id="294" r:id="rId12"/>
    <p:sldId id="295" r:id="rId13"/>
    <p:sldId id="296" r:id="rId14"/>
    <p:sldId id="305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84" r:id="rId24"/>
  </p:sldIdLst>
  <p:sldSz cx="9144000" cy="5143500" type="screen16x9"/>
  <p:notesSz cx="6858000" cy="9144000"/>
  <p:embeddedFontLst>
    <p:embeddedFont>
      <p:font typeface="Oswald" charset="0"/>
      <p:regular r:id="rId26"/>
      <p:bold r:id="rId27"/>
    </p:embeddedFont>
    <p:embeddedFont>
      <p:font typeface="DIN-Black" pitchFamily="2" charset="0"/>
      <p:regular r:id="rId28"/>
    </p:embeddedFont>
    <p:embeddedFont>
      <p:font typeface="Tinos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B7D5CAF-C5C0-430F-A390-3F806F24974C}">
  <a:tblStyle styleId="{DB7D5CAF-C5C0-430F-A390-3F806F249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869" y="-1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book">
  <p:cSld name="BLANK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928794" y="1000114"/>
            <a:ext cx="5469600" cy="3071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NATIONAL ENVIRONMENT SCIENCE CAMP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Virtual Jungle Safari\Camp Presentation\S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88456"/>
            <a:ext cx="7132658" cy="4012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Served with love, Dining Area for Campers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Virtual Jungle Safari\Camp Presentation\S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9" y="489350"/>
            <a:ext cx="7131068" cy="40112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Camp is completely off-grid and runs on renewable energy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Virtual Jungle Safari\Camp Presentation\S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17908"/>
            <a:ext cx="7080300" cy="3982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TIGER TRAIL</a:t>
            </a:r>
          </a:p>
          <a:p>
            <a:pPr algn="ctr"/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Walk through the Tiger’s Territory</a:t>
            </a:r>
            <a:endParaRPr lang="en-US" sz="1800" dirty="0">
              <a:solidFill>
                <a:srgbClr val="002060"/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Virtual Jungle Safari\Camp Presentation\S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8"/>
            <a:ext cx="7143800" cy="4071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854245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CAMPFIRE</a:t>
            </a:r>
          </a:p>
          <a:p>
            <a:pPr algn="ctr"/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Bond with fellow campers and listen to the legends of Dudhwa</a:t>
            </a:r>
            <a:endParaRPr lang="en-US" sz="1800" dirty="0">
              <a:solidFill>
                <a:srgbClr val="002060"/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rtual Jungle Safari\Camp Presentation\S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76" y="500048"/>
            <a:ext cx="7135852" cy="40139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TERRA - X</a:t>
            </a:r>
          </a:p>
          <a:p>
            <a:pPr algn="ctr"/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Find the X-Factor of the Dudhwa Tiger Reserve</a:t>
            </a:r>
            <a:endParaRPr lang="en-US" sz="1800" dirty="0">
              <a:solidFill>
                <a:srgbClr val="002060"/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Virtual Jungle Safari\Camp Presentation\S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8004"/>
            <a:ext cx="7143800" cy="4018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X’PEDITION</a:t>
            </a:r>
          </a:p>
          <a:p>
            <a:pPr algn="ctr"/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Learn the essentials of survival in the wilderness</a:t>
            </a:r>
            <a:endParaRPr lang="en-US" sz="1800" dirty="0">
              <a:solidFill>
                <a:srgbClr val="002060"/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Virtual Jungle Safari\Camp Presentation\S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82189"/>
            <a:ext cx="7143800" cy="40183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ELECTRIFIRE</a:t>
            </a:r>
          </a:p>
          <a:p>
            <a:pPr algn="ctr"/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Cooking in a primitive style</a:t>
            </a:r>
            <a:endParaRPr lang="en-US" sz="1800" dirty="0">
              <a:solidFill>
                <a:srgbClr val="002060"/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Virtual Jungle Safari\Camp Presentation\S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7"/>
            <a:ext cx="7112052" cy="40005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TEAM CAMPING GAMES</a:t>
            </a:r>
          </a:p>
          <a:p>
            <a:pPr algn="ctr"/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Strengthen existing relationships and cohesiveness</a:t>
            </a:r>
            <a:endParaRPr lang="en-US" sz="1800" dirty="0">
              <a:solidFill>
                <a:srgbClr val="002060"/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Virtual Jungle Safari\Camp Presentation\S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1776" y="480423"/>
            <a:ext cx="7170752" cy="40335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WADE THROUGH INDO-NEPAL BORDER</a:t>
            </a:r>
          </a:p>
          <a:p>
            <a:pPr algn="ctr"/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Experience the cross-country trek to a foreign country</a:t>
            </a:r>
            <a:endParaRPr lang="en-US" sz="1800" dirty="0">
              <a:solidFill>
                <a:srgbClr val="002060"/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Virtual Jungle Safari\Camp Presentation\S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041" y="468793"/>
            <a:ext cx="7167612" cy="40317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RIVER FUN &amp; FROLICK</a:t>
            </a:r>
          </a:p>
          <a:p>
            <a:pPr algn="ctr"/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Fishing using the techniques of Tharu </a:t>
            </a:r>
            <a:r>
              <a:rPr lang="en-IN" sz="1800" dirty="0" err="1" smtClean="0">
                <a:solidFill>
                  <a:srgbClr val="002060"/>
                </a:solidFill>
                <a:latin typeface="DIN-Black" pitchFamily="2" charset="0"/>
              </a:rPr>
              <a:t>Tribals</a:t>
            </a:r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 in the Mohana</a:t>
            </a:r>
            <a:endParaRPr lang="en-US" sz="1800" dirty="0">
              <a:solidFill>
                <a:srgbClr val="002060"/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rtual Jungle Safari\Camp Presentation\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04" y="571486"/>
            <a:ext cx="6985048" cy="392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3854245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THE CAMPSITE IS FULLY FENCED.</a:t>
            </a:r>
          </a:p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MOST SAFE CAMPSITE IN DUDHWA TIGER RESERVE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Virtual Jungle Safari\Camp Presentation\S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82188"/>
            <a:ext cx="7143800" cy="4018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AMAZON-LIKE BOAT CRUISE</a:t>
            </a:r>
          </a:p>
          <a:p>
            <a:pPr algn="ctr"/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Visit </a:t>
            </a:r>
            <a:r>
              <a:rPr lang="en-IN" sz="1800" dirty="0" err="1" smtClean="0">
                <a:solidFill>
                  <a:srgbClr val="002060"/>
                </a:solidFill>
                <a:latin typeface="DIN-Black" pitchFamily="2" charset="0"/>
              </a:rPr>
              <a:t>Katerniyaghat</a:t>
            </a:r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, where rare is common</a:t>
            </a:r>
            <a:endParaRPr lang="en-US" sz="1800" dirty="0">
              <a:solidFill>
                <a:srgbClr val="002060"/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Virtual Jungle Safari\Camp Presentation\S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7" y="491118"/>
            <a:ext cx="7127925" cy="40094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JUNGLE JEEP SAFARI</a:t>
            </a:r>
          </a:p>
          <a:p>
            <a:pPr algn="ctr"/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Experience the dense Sal forest of the Terai on wheels</a:t>
            </a:r>
            <a:endParaRPr lang="en-US" sz="1800" dirty="0">
              <a:solidFill>
                <a:srgbClr val="002060"/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Virtual Jungle Safari\Camp Presentation\S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9" y="516140"/>
            <a:ext cx="7083442" cy="39844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854245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ONLY TIGER RESERVE WITH VISTADOME TRAIN SAFARI</a:t>
            </a:r>
          </a:p>
          <a:p>
            <a:pPr algn="ctr"/>
            <a:r>
              <a:rPr lang="en-IN" sz="1800" dirty="0" smtClean="0">
                <a:solidFill>
                  <a:srgbClr val="002060"/>
                </a:solidFill>
                <a:latin typeface="DIN-Black" pitchFamily="2" charset="0"/>
              </a:rPr>
              <a:t>Movie like experience on the on-going train seeing all habitats</a:t>
            </a:r>
            <a:endParaRPr lang="en-US" sz="1800" dirty="0">
              <a:solidFill>
                <a:srgbClr val="002060"/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2650" y="857239"/>
            <a:ext cx="5469600" cy="3429023"/>
          </a:xfrm>
        </p:spPr>
        <p:txBody>
          <a:bodyPr/>
          <a:lstStyle/>
          <a:p>
            <a:r>
              <a:rPr lang="en-IN" dirty="0" smtClean="0"/>
              <a:t>Thank you,</a:t>
            </a:r>
            <a:br>
              <a:rPr lang="en-IN" dirty="0" smtClean="0"/>
            </a:br>
            <a:r>
              <a:rPr lang="en-IN" dirty="0" smtClean="0"/>
              <a:t>We Invite your Institution at our camp</a:t>
            </a:r>
            <a:r>
              <a:rPr lang="en-IN" dirty="0" smtClean="0"/>
              <a:t>.</a:t>
            </a:r>
            <a:br>
              <a:rPr lang="en-IN" dirty="0" smtClean="0"/>
            </a:br>
            <a:r>
              <a:rPr lang="en-IN" sz="3200" dirty="0" smtClean="0">
                <a:solidFill>
                  <a:srgbClr val="92D050"/>
                </a:solidFill>
              </a:rPr>
              <a:t>www.dudhwanationalpark.org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Virtual Jungle Safari\Camp Presentation\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8"/>
            <a:ext cx="7143800" cy="40183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The Camp ground is spread over in an </a:t>
            </a:r>
          </a:p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area of almost One Acre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Virtual Jungle Safari\Camp Presentation\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82188"/>
            <a:ext cx="7143800" cy="4018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Full Camouflaged Jungle Tents in the Mango Orchard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Virtual Jungle Safari\Camp Presentation\S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5" y="500048"/>
            <a:ext cx="7143803" cy="4018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Canvas-made Jungle Tents</a:t>
            </a:r>
          </a:p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Protects from all the elements of the nature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Virtual Jungle Safari\Camp Presentation\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16" y="500048"/>
            <a:ext cx="7239050" cy="4000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Comfortable, Warm and Sanitized Bedding</a:t>
            </a:r>
          </a:p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Includes Mattress, Pillow and Quilts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Virtual Jungle Safari\Camp Presentation\S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7" y="500048"/>
            <a:ext cx="7112049" cy="4000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Secure and Hygienic Jungle Toilets Tents </a:t>
            </a:r>
          </a:p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with Hot/Cold Running Water Facility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Virtual Jungle Safari\Camp Presentation\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040" y="500048"/>
            <a:ext cx="7112050" cy="4000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Clean and Hygienic Kitchen</a:t>
            </a:r>
          </a:p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Built on Tharu Tribal Architecture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Virtual Jungle Safari\Camp Presentation\S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9" y="500048"/>
            <a:ext cx="7143800" cy="40183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854245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accent5">
                    <a:lumMod val="50000"/>
                  </a:schemeClr>
                </a:solidFill>
                <a:latin typeface="DIN-Black" pitchFamily="2" charset="0"/>
              </a:rPr>
              <a:t>Fresh, Delicious and Healthy Vegetarian Meals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DIN-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227</Words>
  <PresentationFormat>On-screen Show (16:9)</PresentationFormat>
  <Paragraphs>40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Oswald</vt:lpstr>
      <vt:lpstr>DIN-Black</vt:lpstr>
      <vt:lpstr>Tinos</vt:lpstr>
      <vt:lpstr>Quintus template</vt:lpstr>
      <vt:lpstr>NATIONAL ENVIRONMENT SCIENCE CAMP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Thank you, We Invite your Institution at our camp. www.dudhwanationalpark.org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ENVIRONMENT SCIENCE CAMP</dc:title>
  <dc:creator>hp</dc:creator>
  <cp:lastModifiedBy>Windows User</cp:lastModifiedBy>
  <cp:revision>15</cp:revision>
  <dcterms:modified xsi:type="dcterms:W3CDTF">2022-11-04T11:46:18Z</dcterms:modified>
</cp:coreProperties>
</file>